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90E9-6C02-49AB-B589-7BDF3CDE7DB8}" type="datetimeFigureOut">
              <a:rPr lang="el-GR" smtClean="0"/>
              <a:t>10/4/2013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C4831-919C-4C45-8DCB-9B0E4B200D5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924;&#945;&#961;&#943;&#945;\Documents\&#904;&#947;&#947;&#961;&#945;&#966;&#945;\&#924;&#913;&#920;&#919;&#924;&#913;&#932;&#913;%20&#923;&#933;&#922;&#917;&#921;&#927;&#933;\&#923;&#927;&#915;&#927;&#932;&#917;&#935;&#925;&#921;&#913;%20&#923;&#933;&#922;&#917;&#921;&#927;&#933;\&#923;&#927;&#915;&#927;&#932;&#917;&#935;&#925;&#921;&#913;%20%20&#913;%20&#923;&#933;&#922;&#917;&#921;&#927;&#933;\&#924;&#927;&#925;&#932;&#917;&#929;&#925;&#921;&#931;&#924;&#927;&#931;=&#928;&#913;&#929;&#913;&#916;&#927;&#931;&#919;%20&#931;&#932;&#919;&#925;%20&#928;&#927;&#921;&#919;&#931;&#919;\&#914;&#913;&#931;&#921;&#922;&#913;%20&#935;&#913;&#929;&#913;&#922;&#932;&#919;&#929;.&#925;&#917;&#927;&#932;&#917;&#929;&#919;&#931;%20&#928;&#927;&#921;&#919;&#931;\c5568fe12741c132.flv.MP3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-180528" y="260648"/>
            <a:ext cx="7772400" cy="187220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Bookman Old Style" pitchFamily="18" charset="0"/>
              </a:rPr>
              <a:t>ΒΑΣΙΚΑ </a:t>
            </a:r>
            <a:br>
              <a:rPr lang="el-GR" dirty="0" smtClean="0">
                <a:latin typeface="Bookman Old Style" pitchFamily="18" charset="0"/>
              </a:rPr>
            </a:br>
            <a:r>
              <a:rPr lang="el-GR" dirty="0" smtClean="0">
                <a:latin typeface="Bookman Old Style" pitchFamily="18" charset="0"/>
              </a:rPr>
              <a:t>ΧΑΡΑΚΤΗΡΙΣΤΙΚΑ </a:t>
            </a:r>
            <a:br>
              <a:rPr lang="el-GR" dirty="0" smtClean="0">
                <a:latin typeface="Bookman Old Style" pitchFamily="18" charset="0"/>
              </a:rPr>
            </a:br>
            <a:r>
              <a:rPr lang="el-GR" dirty="0" smtClean="0">
                <a:latin typeface="Bookman Old Style" pitchFamily="18" charset="0"/>
              </a:rPr>
              <a:t>ΝΕΟΤΕΡΗΣ ΠΟΙΗΣΗΣ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87624" y="2492896"/>
            <a:ext cx="6400800" cy="27831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7030A0"/>
                </a:solidFill>
              </a:rPr>
              <a:t>ΕΞΩΤΕΡΙΚΑ – ΜΟΡΦΙΚΑ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rgbClr val="7030A0"/>
                </a:solidFill>
              </a:rPr>
              <a:t>ΕΣΩΤΕΡΙΚΑ</a:t>
            </a:r>
            <a:endParaRPr lang="el-GR" dirty="0">
              <a:solidFill>
                <a:srgbClr val="7030A0"/>
              </a:solidFill>
            </a:endParaRPr>
          </a:p>
        </p:txBody>
      </p:sp>
      <p:pic>
        <p:nvPicPr>
          <p:cNvPr id="4" name="3 - Εικόνα" descr="Seferis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3429000"/>
            <a:ext cx="2880320" cy="3284984"/>
          </a:xfrm>
          <a:prstGeom prst="rect">
            <a:avLst/>
          </a:prstGeom>
        </p:spPr>
      </p:pic>
      <p:pic>
        <p:nvPicPr>
          <p:cNvPr id="5" name="4 - Εικόνα" descr="untit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284984"/>
            <a:ext cx="2133600" cy="2664296"/>
          </a:xfrm>
          <a:prstGeom prst="ellipse">
            <a:avLst/>
          </a:prstGeom>
        </p:spPr>
      </p:pic>
      <p:pic>
        <p:nvPicPr>
          <p:cNvPr id="6" name="5 - Εικόνα" descr="empeirik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43808" y="4077072"/>
            <a:ext cx="2448272" cy="2592288"/>
          </a:xfrm>
          <a:prstGeom prst="flowChartAlternateProcess">
            <a:avLst/>
          </a:prstGeom>
        </p:spPr>
      </p:pic>
      <p:pic>
        <p:nvPicPr>
          <p:cNvPr id="7" name="6 - Εικόνα" descr="eggonopoyl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32240" y="332656"/>
            <a:ext cx="2049016" cy="2880320"/>
          </a:xfrm>
          <a:prstGeom prst="rect">
            <a:avLst/>
          </a:prstGeom>
        </p:spPr>
      </p:pic>
      <p:pic>
        <p:nvPicPr>
          <p:cNvPr id="8" name="c5568fe12741c132.fl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9" name="c5568fe12741c132.fl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 showWhenStopped="0">
                <p:cTn id="3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numSld="15" showWhenStopped="0">
                <p:cTn id="4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ΕΣΩΤΕΡΙΚΑ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Στη νεότερη ποίηση παρακολουθούμε το ποίημα τη στιγμή της δημιουργίας του, σχεδόν</a:t>
            </a:r>
          </a:p>
          <a:p>
            <a:r>
              <a:rPr lang="el-GR" dirty="0" smtClean="0"/>
              <a:t>Εγκαταλείπεται ή χαλαρώνει η λογική αλληλουχία</a:t>
            </a:r>
          </a:p>
          <a:p>
            <a:r>
              <a:rPr lang="el-GR" dirty="0" smtClean="0"/>
              <a:t>Υπάρχουν εικόνες όχι πάντα ολοκληρωμένες, αλλά ασχημάτιστες</a:t>
            </a:r>
          </a:p>
          <a:p>
            <a:r>
              <a:rPr lang="el-GR" dirty="0" smtClean="0"/>
              <a:t>Λειτουργία προεκτάσεων και συνειρμών</a:t>
            </a:r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ΕΞΩΤΕΡΙΚΑ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r>
              <a:rPr lang="el-GR" sz="2800" dirty="0" smtClean="0">
                <a:solidFill>
                  <a:srgbClr val="FF0000"/>
                </a:solidFill>
              </a:rPr>
              <a:t>Εγκατάλειψη παραδοσιακών στοιχείων</a:t>
            </a:r>
          </a:p>
          <a:p>
            <a:pPr lvl="2">
              <a:buNone/>
            </a:pPr>
            <a:endParaRPr lang="el-GR" sz="2800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el-GR" sz="2800" dirty="0" smtClean="0"/>
              <a:t>Ομοιόμορφες στροφές ως προς τους στίχους</a:t>
            </a:r>
          </a:p>
          <a:p>
            <a:pPr lvl="2">
              <a:buFont typeface="Wingdings" pitchFamily="2" charset="2"/>
              <a:buChar char="§"/>
            </a:pPr>
            <a:r>
              <a:rPr lang="el-GR" sz="2800" dirty="0" smtClean="0"/>
              <a:t>Η ομοιοκαταληξία (σύμφωνα με κανόνες)</a:t>
            </a:r>
          </a:p>
          <a:p>
            <a:pPr lvl="2">
              <a:buFont typeface="Wingdings" pitchFamily="2" charset="2"/>
              <a:buChar char="§"/>
            </a:pPr>
            <a:r>
              <a:rPr lang="el-GR" sz="2800" dirty="0" smtClean="0"/>
              <a:t>Το μέτρο (υπάρχει όμως εσωτερικός ρυθμός)</a:t>
            </a:r>
            <a:endParaRPr lang="el-G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spc="-150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el-GR" sz="3600" spc="-150" dirty="0" smtClean="0">
                <a:solidFill>
                  <a:schemeClr val="accent2">
                    <a:lumMod val="75000"/>
                  </a:schemeClr>
                </a:solidFill>
              </a:rPr>
              <a:t>Γέρασε ανάμεσα στη φωτιά της Τροίας και τα λατομεία της Σικελίας» </a:t>
            </a:r>
            <a:r>
              <a:rPr lang="el-GR" sz="3600" dirty="0" smtClean="0"/>
              <a:t>γράφει ο Σεφέρης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Γνωστό από την ιστορία: τις προεκτάσεις οφείλει να τις κάνει ο αναγνώστης για να συλλάβει το βαθύτερο νόημα του στίχου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Όταν διαβάζουμε νεότερη ποίηση επιστρατεύουμε περισσότερο τη δημιουργική φαντασία μας και λιγότερο τη λογική μας</a:t>
            </a:r>
          </a:p>
          <a:p>
            <a:r>
              <a:rPr lang="el-GR" dirty="0" smtClean="0"/>
              <a:t>Έτσι </a:t>
            </a:r>
            <a:r>
              <a:rPr lang="el-GR" smtClean="0"/>
              <a:t>χαιρόμαστε όχι τόσο </a:t>
            </a:r>
            <a:r>
              <a:rPr lang="el-GR" dirty="0" smtClean="0"/>
              <a:t>όσα λέγονται αλλά όσα υπονοούνται ή αισθανόμαστε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rgbClr val="C81A71"/>
                </a:solidFill>
              </a:rPr>
              <a:t>«Είναι τα βλέφαρά μου διάφανες αυλαίες.</a:t>
            </a:r>
          </a:p>
          <a:p>
            <a:pPr>
              <a:buNone/>
            </a:pPr>
            <a:r>
              <a:rPr lang="el-GR" sz="2800" dirty="0" smtClean="0">
                <a:solidFill>
                  <a:srgbClr val="C81A71"/>
                </a:solidFill>
              </a:rPr>
              <a:t>Όταν τ’ ανοίγω βλέπω εμπρός μου </a:t>
            </a:r>
            <a:r>
              <a:rPr lang="el-GR" sz="2800" dirty="0" err="1" smtClean="0">
                <a:solidFill>
                  <a:srgbClr val="C81A71"/>
                </a:solidFill>
              </a:rPr>
              <a:t>ό,τι</a:t>
            </a:r>
            <a:r>
              <a:rPr lang="el-GR" sz="2800" dirty="0" smtClean="0">
                <a:solidFill>
                  <a:srgbClr val="C81A71"/>
                </a:solidFill>
              </a:rPr>
              <a:t> κι αν τύχει.</a:t>
            </a:r>
          </a:p>
          <a:p>
            <a:pPr>
              <a:buNone/>
            </a:pPr>
            <a:r>
              <a:rPr lang="el-GR" sz="2800" dirty="0" smtClean="0">
                <a:solidFill>
                  <a:srgbClr val="C81A71"/>
                </a:solidFill>
              </a:rPr>
              <a:t>Όταν τα κλείνω βλέπω εμπρός μου </a:t>
            </a:r>
            <a:r>
              <a:rPr lang="el-GR" sz="2800" dirty="0" err="1" smtClean="0">
                <a:solidFill>
                  <a:srgbClr val="C81A71"/>
                </a:solidFill>
              </a:rPr>
              <a:t>ό,τι</a:t>
            </a:r>
            <a:r>
              <a:rPr lang="el-GR" sz="2800" dirty="0" smtClean="0">
                <a:solidFill>
                  <a:srgbClr val="C81A71"/>
                </a:solidFill>
              </a:rPr>
              <a:t> ποθώ.»</a:t>
            </a:r>
            <a:endParaRPr lang="el-G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Office PowerPoint</Application>
  <PresentationFormat>Προβολή στην οθόνη (4:3)</PresentationFormat>
  <Paragraphs>23</Paragraphs>
  <Slides>5</Slides>
  <Notes>0</Notes>
  <HiddenSlides>0</HiddenSlides>
  <MMClips>2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ΒΑΣΙΚΑ  ΧΑΡΑΚΤΗΡΙΣΤΙΚΑ  ΝΕΟΤΕΡΗΣ ΠΟΙΗΣΗΣ</vt:lpstr>
      <vt:lpstr>ΕΣΩΤΕΡΙΚΑ</vt:lpstr>
      <vt:lpstr>ΕΞΩΤΕΡΙΚΑ</vt:lpstr>
      <vt:lpstr>«Γέρασε ανάμεσα στη φωτιά της Τροίας και τα λατομεία της Σικελίας» γράφει ο Σεφέρης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ΒΑΣΙΚΑ  ΧΑΡΑΚΤΗΡΙΣΤΙΚΑ  ΝΕΟΤΕΡΗΣ ΠΟΙΗΣΗΣ</dc:title>
  <dc:creator>Μαρία</dc:creator>
  <cp:lastModifiedBy>Μαρία</cp:lastModifiedBy>
  <cp:revision>1</cp:revision>
  <dcterms:created xsi:type="dcterms:W3CDTF">2013-04-10T20:39:48Z</dcterms:created>
  <dcterms:modified xsi:type="dcterms:W3CDTF">2013-04-10T20:40:48Z</dcterms:modified>
</cp:coreProperties>
</file>